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703" r:id="rId2"/>
    <p:sldId id="710" r:id="rId3"/>
    <p:sldId id="647" r:id="rId4"/>
    <p:sldId id="258" r:id="rId5"/>
    <p:sldId id="262" r:id="rId6"/>
    <p:sldId id="260" r:id="rId7"/>
    <p:sldId id="711" r:id="rId8"/>
    <p:sldId id="257" r:id="rId9"/>
    <p:sldId id="259" r:id="rId10"/>
    <p:sldId id="64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7"/>
    <p:restoredTop sz="96197"/>
  </p:normalViewPr>
  <p:slideViewPr>
    <p:cSldViewPr snapToGrid="0" snapToObjects="1">
      <p:cViewPr varScale="1">
        <p:scale>
          <a:sx n="116" d="100"/>
          <a:sy n="116" d="100"/>
        </p:scale>
        <p:origin x="208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8A9C7-D86E-0B49-87E2-B2F7DAECC0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16255F-4974-534A-B957-1B07AF7387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33D967-83E4-9B44-B9ED-20AFCA999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48AD-1F25-9D43-8201-D348B221A9D3}" type="datetimeFigureOut">
              <a:rPr lang="en-US" smtClean="0"/>
              <a:t>1/23/23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A55D8-B2BF-244B-9459-17286C308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3631B8-6BDF-3549-A6FA-0311B879F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D8F9-055A-0144-81E3-67C3EE11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3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A35B8-F23D-3945-B590-FBDD36AE3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E6C41A-1298-BB44-9B97-76C75ACA3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44CBE8-0650-2948-946D-78FBAFA9F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48AD-1F25-9D43-8201-D348B221A9D3}" type="datetimeFigureOut">
              <a:rPr lang="en-US" smtClean="0"/>
              <a:t>1/23/23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91A99F-65C1-3F46-B2E6-B5FE4A2ED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3BE01-B5D6-4643-BE1D-D0EF8B5B2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D8F9-055A-0144-81E3-67C3EE11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105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BC2CCD-9AA0-394A-A098-4F185E8AE0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4CD425-6C82-404F-918A-F919B1070F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F52D4-40A3-CE43-B711-393C381C4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48AD-1F25-9D43-8201-D348B221A9D3}" type="datetimeFigureOut">
              <a:rPr lang="en-US" smtClean="0"/>
              <a:t>1/23/23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2A2F5-42B5-2A4E-A5D8-5649C9D13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B9FAD-9159-7C4C-BE95-448316A4F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D8F9-055A-0144-81E3-67C3EE11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701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E908E-44D9-3840-B7B5-C28D0313E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52F4F-DDEF-3543-8957-B0F467F9A0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29235-6152-A641-B917-D17679473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48AD-1F25-9D43-8201-D348B221A9D3}" type="datetimeFigureOut">
              <a:rPr lang="en-US" smtClean="0"/>
              <a:t>1/23/23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FE9E4-C49D-434D-9EF4-B9C5E5391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AD4D82-7CA3-B143-AA28-BA0691090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D8F9-055A-0144-81E3-67C3EE11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30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5D173-7ADE-BC47-A547-B7E6ED3DF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390FFE-3214-5942-A04B-5E362C006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C39BAB-943E-CA49-8899-D7F18815A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48AD-1F25-9D43-8201-D348B221A9D3}" type="datetimeFigureOut">
              <a:rPr lang="en-US" smtClean="0"/>
              <a:t>1/23/23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1F67C5-0A20-4145-90CC-630F03842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814884-7500-2546-8C2B-66F6AD56F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D8F9-055A-0144-81E3-67C3EE11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632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AABD7-2CEB-D246-9FF3-97B187007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5DFA4-BFA7-1A4F-83AE-8CF2D35CDC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0C97C9-C1A5-464B-A047-D63FA3580E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175148-A1DD-454E-A4E3-E4E1D2D09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48AD-1F25-9D43-8201-D348B221A9D3}" type="datetimeFigureOut">
              <a:rPr lang="en-US" smtClean="0"/>
              <a:t>1/23/23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4732C5-269C-9148-91B2-D0C5981C3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48B6C5-85FD-704E-A69D-62A379B8E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D8F9-055A-0144-81E3-67C3EE11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32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F47BC-B49B-8443-BFCB-96F93F9C1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AC9467-6819-694A-AB4B-3B88B671B6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A45FF1-7E6D-B24E-AC5F-CEF347E0F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3F4A94-36AE-154E-9AA3-7981A9A595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1BBF06-FC55-9C4C-AEFA-87C50DD7B1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707910-E76E-B54B-92E1-FE7AA778C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48AD-1F25-9D43-8201-D348B221A9D3}" type="datetimeFigureOut">
              <a:rPr lang="en-US" smtClean="0"/>
              <a:t>1/23/23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6E6FA7-5D43-3841-8918-754D4F47D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409087-309E-CC42-9A7C-8141FB3B2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D8F9-055A-0144-81E3-67C3EE11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388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D7703-9AE7-9E4B-828C-8337A22A3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F0D541-F7FD-3C43-A909-7AD3A3B6B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48AD-1F25-9D43-8201-D348B221A9D3}" type="datetimeFigureOut">
              <a:rPr lang="en-US" smtClean="0"/>
              <a:t>1/23/23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1D3280-86D5-4646-B7C6-8911FD0BD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90077C-2CD2-0F49-9871-C37173514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D8F9-055A-0144-81E3-67C3EE11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478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CB4AA9-AE2D-3841-815A-1985BA2FD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48AD-1F25-9D43-8201-D348B221A9D3}" type="datetimeFigureOut">
              <a:rPr lang="en-US" smtClean="0"/>
              <a:t>1/23/23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19F121-A38D-4D4C-9D83-0845229D7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367C5D-554A-3E44-9ECF-D1B64D853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D8F9-055A-0144-81E3-67C3EE11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458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6B03A-EBF8-F34A-BD53-7C564D009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367FA7-5A35-1E47-B00F-3AAF545AF7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A2DA59-D3B0-E44B-A3A8-F5AB41C718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A85BE5-7E07-B944-8D05-6CDB2E5E1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48AD-1F25-9D43-8201-D348B221A9D3}" type="datetimeFigureOut">
              <a:rPr lang="en-US" smtClean="0"/>
              <a:t>1/23/23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3B5955-D1CD-D944-B341-A05E9E71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F34B-68EA-664A-BA30-B3AC7D3BD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D8F9-055A-0144-81E3-67C3EE11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402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6A944-53BA-9F48-856D-3A31BD088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2DF64A-1634-8447-B4BE-0282FAAF62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5D8113-AE14-6740-AC9C-8024C94364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23C4D3-B977-9A45-8F9C-910A96AEC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848AD-1F25-9D43-8201-D348B221A9D3}" type="datetimeFigureOut">
              <a:rPr lang="en-US" smtClean="0"/>
              <a:t>1/23/23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59BA03-22BC-844E-9140-7F21966D5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3B1BA4-EA5C-E442-9FE4-F7AA5AE45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9D8F9-055A-0144-81E3-67C3EE11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907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F5D4BC-7351-B648-B7E0-C1F654ED8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E19A13-FC1B-8A49-B1B1-20F6F23E7C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D60678-A744-304C-A7B6-4C876402A1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848AD-1F25-9D43-8201-D348B221A9D3}" type="datetimeFigureOut">
              <a:rPr lang="en-US" smtClean="0"/>
              <a:t>1/23/23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60467-B479-8D46-9530-BB3EF4D27F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ADDFF-8930-E248-97FA-BC0233B528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9D8F9-055A-0144-81E3-67C3EE11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898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megan@devotedcreations.com" TargetMode="Externa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12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0.png"/><Relationship Id="rId5" Type="http://schemas.openxmlformats.org/officeDocument/2006/relationships/image" Target="../media/image12.png"/><Relationship Id="rId10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E2615-6557-3C4B-914D-E61A8AE2E2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729673"/>
            <a:ext cx="10668000" cy="2387600"/>
          </a:xfrm>
        </p:spPr>
        <p:txBody>
          <a:bodyPr anchor="ctr">
            <a:normAutofit fontScale="90000"/>
          </a:bodyPr>
          <a:lstStyle/>
          <a:p>
            <a:r>
              <a:rPr lang="en-US" sz="16600" dirty="0">
                <a:solidFill>
                  <a:srgbClr val="FF40FF"/>
                </a:solidFill>
                <a:latin typeface="Rastanty Cortez" panose="02000506000000020003" pitchFamily="2" charset="77"/>
              </a:rPr>
              <a:t>Importance of Aftercare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0236BD-05D6-9744-B0B7-A1D2BAC0C1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3237" y="3429000"/>
            <a:ext cx="6594763" cy="1655762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Bodoni 72 Book" pitchFamily="2" charset="0"/>
              </a:rPr>
              <a:t>NEW HIRE TRAINING SERIES</a:t>
            </a:r>
          </a:p>
          <a:p>
            <a:r>
              <a:rPr lang="en-US" dirty="0">
                <a:latin typeface="Bodoni 72 Book" pitchFamily="2" charset="0"/>
              </a:rPr>
              <a:t>PART 5</a:t>
            </a:r>
          </a:p>
          <a:p>
            <a:r>
              <a:rPr lang="en-US" dirty="0">
                <a:latin typeface="Bodoni 72 Book" pitchFamily="2" charset="0"/>
              </a:rPr>
              <a:t>DEVOTED CREATIONS</a:t>
            </a:r>
          </a:p>
          <a:p>
            <a:r>
              <a:rPr lang="en-US" dirty="0">
                <a:latin typeface="Bodoni 72 Book" pitchFamily="2" charset="0"/>
              </a:rPr>
              <a:t>MEGAN RACINE | NATIONAL SALES TRAINER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540C31C6-56B0-6748-8167-A743E5124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814" y="3117273"/>
            <a:ext cx="2550042" cy="255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083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ith long hair&#10;&#10;Description automatically generated with low confidence">
            <a:extLst>
              <a:ext uri="{FF2B5EF4-FFF2-40B4-BE49-F238E27FC236}">
                <a16:creationId xmlns:a16="http://schemas.microsoft.com/office/drawing/2014/main" id="{E2B5E4AF-2870-F14C-989B-1F70069EC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F63164-E71B-5B43-9F44-65ECC34A44B4}"/>
              </a:ext>
            </a:extLst>
          </p:cNvPr>
          <p:cNvSpPr txBox="1"/>
          <p:nvPr/>
        </p:nvSpPr>
        <p:spPr>
          <a:xfrm>
            <a:off x="7179353" y="2351341"/>
            <a:ext cx="48400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Megan Racine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National Sales Trainer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megan@devotedcreations.com</a:t>
            </a:r>
            <a:endParaRPr lang="en-US" sz="2800" dirty="0">
              <a:solidFill>
                <a:schemeClr val="bg1"/>
              </a:solidFill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813.361.1866</a:t>
            </a:r>
          </a:p>
        </p:txBody>
      </p:sp>
    </p:spTree>
    <p:extLst>
      <p:ext uri="{BB962C8B-B14F-4D97-AF65-F5344CB8AC3E}">
        <p14:creationId xmlns:p14="http://schemas.microsoft.com/office/powerpoint/2010/main" val="3143750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7341CC7-8851-4C49-959F-C478CE9AC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B0D277-277F-DA46-8BC4-BA2AD7161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150361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latin typeface="Bodoni 72 Book" pitchFamily="2" charset="0"/>
              </a:rPr>
              <a:t>Recap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64D85F-B04A-144D-A28D-B0DAAA3F3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810" y="2270387"/>
            <a:ext cx="2593616" cy="1926889"/>
          </a:xfrm>
          <a:ln>
            <a:solidFill>
              <a:srgbClr val="FF40FF"/>
            </a:solidFill>
          </a:ln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latin typeface="Bodoni 72 Book" pitchFamily="2" charset="0"/>
              </a:rPr>
              <a:t>Part 1</a:t>
            </a:r>
            <a:endParaRPr lang="en-US" sz="800" dirty="0">
              <a:latin typeface="Bodoni 72 Book" pitchFamily="2" charset="0"/>
            </a:endParaRPr>
          </a:p>
          <a:p>
            <a:pPr marL="0" indent="0" algn="ctr">
              <a:buNone/>
            </a:pPr>
            <a:r>
              <a:rPr lang="en-US" sz="700" dirty="0">
                <a:latin typeface="Bodoni 72 Book" pitchFamily="2" charset="0"/>
              </a:rPr>
              <a:t>____________________________________________________</a:t>
            </a:r>
          </a:p>
          <a:p>
            <a:pPr marL="0" indent="0" algn="ctr">
              <a:buNone/>
            </a:pPr>
            <a:r>
              <a:rPr lang="en-US" sz="2400" dirty="0">
                <a:latin typeface="Bodoni 72 Book" pitchFamily="2" charset="0"/>
              </a:rPr>
              <a:t>How the skin tans Tanning basics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D38D587-1ACA-824D-9E91-04682B1491AF}"/>
              </a:ext>
            </a:extLst>
          </p:cNvPr>
          <p:cNvSpPr txBox="1">
            <a:spLocks/>
          </p:cNvSpPr>
          <p:nvPr/>
        </p:nvSpPr>
        <p:spPr>
          <a:xfrm>
            <a:off x="3349870" y="2267816"/>
            <a:ext cx="2607726" cy="1898212"/>
          </a:xfrm>
          <a:prstGeom prst="rect">
            <a:avLst/>
          </a:prstGeom>
          <a:ln>
            <a:solidFill>
              <a:srgbClr val="FF40FF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latin typeface="Bodoni 72 Book" pitchFamily="2" charset="0"/>
              </a:rPr>
              <a:t>Part 2</a:t>
            </a:r>
          </a:p>
          <a:p>
            <a:pPr marL="0" indent="0" algn="ctr">
              <a:buNone/>
            </a:pPr>
            <a:r>
              <a:rPr lang="en-US" sz="700" dirty="0">
                <a:latin typeface="Bodoni 72 Book" pitchFamily="2" charset="0"/>
              </a:rPr>
              <a:t>____________________________________________________</a:t>
            </a:r>
            <a:endParaRPr lang="en-US" sz="2400" dirty="0">
              <a:latin typeface="Bodoni 72 Book" pitchFamily="2" charset="0"/>
            </a:endParaRPr>
          </a:p>
          <a:p>
            <a:pPr marL="0" indent="0" algn="ctr">
              <a:buNone/>
            </a:pPr>
            <a:r>
              <a:rPr lang="en-US" sz="2400" dirty="0">
                <a:latin typeface="Bodoni 72 Book" pitchFamily="2" charset="0"/>
              </a:rPr>
              <a:t>Different skin types</a:t>
            </a:r>
          </a:p>
          <a:p>
            <a:pPr marL="0" indent="0" algn="ctr">
              <a:buNone/>
            </a:pPr>
            <a:r>
              <a:rPr lang="en-US" sz="2400" dirty="0">
                <a:latin typeface="Bodoni 72 Book" pitchFamily="2" charset="0"/>
              </a:rPr>
              <a:t>DC lotion basics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06A005-E159-F74F-8973-8E57791E3352}"/>
              </a:ext>
            </a:extLst>
          </p:cNvPr>
          <p:cNvSpPr txBox="1">
            <a:spLocks/>
          </p:cNvSpPr>
          <p:nvPr/>
        </p:nvSpPr>
        <p:spPr>
          <a:xfrm>
            <a:off x="6200040" y="2267816"/>
            <a:ext cx="2607726" cy="1898212"/>
          </a:xfrm>
          <a:prstGeom prst="rect">
            <a:avLst/>
          </a:prstGeom>
          <a:ln>
            <a:solidFill>
              <a:srgbClr val="FF40FF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latin typeface="Bodoni 72 Book" pitchFamily="2" charset="0"/>
              </a:rPr>
              <a:t>Part 3</a:t>
            </a:r>
          </a:p>
          <a:p>
            <a:pPr marL="0" indent="0" algn="ctr">
              <a:buNone/>
            </a:pPr>
            <a:r>
              <a:rPr lang="en-US" sz="600" dirty="0">
                <a:latin typeface="Bodoni 72 Book" pitchFamily="2" charset="0"/>
              </a:rPr>
              <a:t>______________________________________________________</a:t>
            </a:r>
            <a:endParaRPr lang="en-US" sz="2400" dirty="0">
              <a:latin typeface="Bodoni 72 Book" pitchFamily="2" charset="0"/>
            </a:endParaRPr>
          </a:p>
          <a:p>
            <a:pPr marL="0" indent="0" algn="ctr">
              <a:buNone/>
            </a:pPr>
            <a:r>
              <a:rPr lang="en-US" sz="1900" dirty="0">
                <a:latin typeface="Bodoni 72 Book" pitchFamily="2" charset="0"/>
              </a:rPr>
              <a:t>Differences in collections</a:t>
            </a:r>
          </a:p>
          <a:p>
            <a:pPr marL="0" indent="0" algn="ctr">
              <a:buNone/>
            </a:pPr>
            <a:r>
              <a:rPr lang="en-US" sz="1900" dirty="0">
                <a:latin typeface="Bodoni 72 Book" pitchFamily="2" charset="0"/>
              </a:rPr>
              <a:t>Choosing your first products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6FA7F54-8790-814F-ACC6-E3B5D46AC70B}"/>
              </a:ext>
            </a:extLst>
          </p:cNvPr>
          <p:cNvSpPr txBox="1">
            <a:spLocks/>
          </p:cNvSpPr>
          <p:nvPr/>
        </p:nvSpPr>
        <p:spPr>
          <a:xfrm>
            <a:off x="9050210" y="2267816"/>
            <a:ext cx="2607726" cy="1898212"/>
          </a:xfrm>
          <a:prstGeom prst="rect">
            <a:avLst/>
          </a:prstGeom>
          <a:ln>
            <a:solidFill>
              <a:srgbClr val="FF40FF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latin typeface="Bodoni 72 Book" pitchFamily="2" charset="0"/>
              </a:rPr>
              <a:t>Part 4</a:t>
            </a:r>
          </a:p>
          <a:p>
            <a:pPr marL="0" indent="0" algn="ctr">
              <a:buNone/>
            </a:pPr>
            <a:r>
              <a:rPr lang="en-US" sz="600" dirty="0">
                <a:latin typeface="Bodoni 72 Book" pitchFamily="2" charset="0"/>
              </a:rPr>
              <a:t>______________________________________________________</a:t>
            </a:r>
            <a:endParaRPr lang="en-US" sz="2400" dirty="0">
              <a:latin typeface="Bodoni 72 Book" pitchFamily="2" charset="0"/>
            </a:endParaRPr>
          </a:p>
          <a:p>
            <a:pPr marL="0" indent="0" algn="ctr">
              <a:buNone/>
            </a:pPr>
            <a:r>
              <a:rPr lang="en-US" sz="2400" dirty="0">
                <a:latin typeface="Bodoni 72 Book" pitchFamily="2" charset="0"/>
              </a:rPr>
              <a:t>Understanding customers</a:t>
            </a:r>
          </a:p>
          <a:p>
            <a:pPr marL="0" indent="0" algn="ctr">
              <a:buNone/>
            </a:pPr>
            <a:r>
              <a:rPr lang="en-US" sz="2400" dirty="0">
                <a:latin typeface="Bodoni 72 Book" pitchFamily="2" charset="0"/>
              </a:rPr>
              <a:t>The Sales Process</a:t>
            </a:r>
          </a:p>
          <a:p>
            <a:pPr marL="0" indent="0" algn="ctr">
              <a:buNone/>
            </a:pPr>
            <a:r>
              <a:rPr lang="en-US" sz="2400" dirty="0">
                <a:latin typeface="Bodoni 72 Book" pitchFamily="2" charset="0"/>
              </a:rPr>
              <a:t>Product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507649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7341CC7-8851-4C49-959F-C478CE9AC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B0D277-277F-DA46-8BC4-BA2AD7161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150361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latin typeface="Bodoni 72 Book" pitchFamily="2" charset="0"/>
              </a:rPr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64D85F-B04A-144D-A28D-B0DAAA3F3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0749"/>
            <a:ext cx="10515600" cy="37762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What is Aftercare?</a:t>
            </a:r>
          </a:p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Aftercare for tanners</a:t>
            </a:r>
          </a:p>
          <a:p>
            <a:pPr marL="0" indent="0" algn="ctr">
              <a:buNone/>
            </a:pPr>
            <a:r>
              <a:rPr lang="en-US" sz="4800" dirty="0">
                <a:latin typeface="Bodoni 72 Book" pitchFamily="2" charset="0"/>
              </a:rPr>
              <a:t>Different types of aftercare Products</a:t>
            </a:r>
          </a:p>
        </p:txBody>
      </p:sp>
    </p:spTree>
    <p:extLst>
      <p:ext uri="{BB962C8B-B14F-4D97-AF65-F5344CB8AC3E}">
        <p14:creationId xmlns:p14="http://schemas.microsoft.com/office/powerpoint/2010/main" val="3458055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C17F086C-343B-C944-8219-565DB67F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B346F7-43A6-D840-9ACB-9808C2624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FF40FF"/>
                </a:solidFill>
                <a:latin typeface="Bodoni 72 Book" pitchFamily="2" charset="0"/>
              </a:rPr>
              <a:t>What is Aftercare?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A7EB17-3C03-FF4B-A656-D2DE4B43A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Aftercare is taking care of your skin after your tanning session</a:t>
            </a:r>
          </a:p>
          <a:p>
            <a:pPr lvl="1"/>
            <a:r>
              <a:rPr lang="en-US" dirty="0">
                <a:latin typeface="Bodoni 72 Book" pitchFamily="2" charset="0"/>
              </a:rPr>
              <a:t>Maintenance of your tan</a:t>
            </a:r>
          </a:p>
          <a:p>
            <a:r>
              <a:rPr lang="en-US" dirty="0">
                <a:latin typeface="Bodoni 72 Book" pitchFamily="2" charset="0"/>
              </a:rPr>
              <a:t>The next step after your session</a:t>
            </a:r>
          </a:p>
          <a:p>
            <a:r>
              <a:rPr lang="en-US" dirty="0">
                <a:latin typeface="Bodoni 72 Book" pitchFamily="2" charset="0"/>
              </a:rPr>
              <a:t>Products that don’t have to be used just for tanning, can be used daily to achieve and maintain your best color</a:t>
            </a:r>
          </a:p>
          <a:p>
            <a:r>
              <a:rPr lang="en-US" dirty="0">
                <a:latin typeface="Bodoni 72 Book" pitchFamily="2" charset="0"/>
              </a:rPr>
              <a:t>Adds hydrating and quality ingredients onto all parts of your skin regularly</a:t>
            </a:r>
          </a:p>
          <a:p>
            <a:r>
              <a:rPr lang="en-US" dirty="0">
                <a:latin typeface="Bodoni 72 Book" pitchFamily="2" charset="0"/>
              </a:rPr>
              <a:t>Not just an average product that can be bought at a drugstore</a:t>
            </a:r>
          </a:p>
          <a:p>
            <a:pPr lvl="1"/>
            <a:endParaRPr lang="en-US" dirty="0">
              <a:latin typeface="Bodoni 72 Book" pitchFamily="2" charset="0"/>
            </a:endParaRPr>
          </a:p>
          <a:p>
            <a:endParaRPr lang="en-US" dirty="0"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905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5434205F-CEF0-6D4B-B681-D8C65501E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6EF50E-0856-1940-AF40-C2F66AC16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2603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40FF"/>
                </a:solidFill>
                <a:latin typeface="Bodoni 72 Book" pitchFamily="2" charset="0"/>
              </a:rPr>
              <a:t>Types of Aftercare Products in Your Salon</a:t>
            </a:r>
          </a:p>
        </p:txBody>
      </p:sp>
      <p:pic>
        <p:nvPicPr>
          <p:cNvPr id="6" name="Picture 5" descr="A picture containing text, toiletry&#10;&#10;Description automatically generated">
            <a:extLst>
              <a:ext uri="{FF2B5EF4-FFF2-40B4-BE49-F238E27FC236}">
                <a16:creationId xmlns:a16="http://schemas.microsoft.com/office/drawing/2014/main" id="{DB5AA5E7-2A3B-FB47-B088-5608BBF3CF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070" y="1650769"/>
            <a:ext cx="538063" cy="2374900"/>
          </a:xfrm>
          <a:prstGeom prst="rect">
            <a:avLst/>
          </a:prstGeom>
        </p:spPr>
      </p:pic>
      <p:pic>
        <p:nvPicPr>
          <p:cNvPr id="8" name="Picture 7" descr="Text, whiteboard&#10;&#10;Description automatically generated">
            <a:extLst>
              <a:ext uri="{FF2B5EF4-FFF2-40B4-BE49-F238E27FC236}">
                <a16:creationId xmlns:a16="http://schemas.microsoft.com/office/drawing/2014/main" id="{0F58E7EE-0430-F34C-8E9E-6988F1BCB3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4932" y="1646660"/>
            <a:ext cx="535262" cy="2374900"/>
          </a:xfrm>
          <a:prstGeom prst="rect">
            <a:avLst/>
          </a:prstGeom>
        </p:spPr>
      </p:pic>
      <p:pic>
        <p:nvPicPr>
          <p:cNvPr id="10" name="Picture 9" descr="A close-up of a bottle&#10;&#10;Description automatically generated with medium confidence">
            <a:extLst>
              <a:ext uri="{FF2B5EF4-FFF2-40B4-BE49-F238E27FC236}">
                <a16:creationId xmlns:a16="http://schemas.microsoft.com/office/drawing/2014/main" id="{AA7D70D4-F859-694C-9679-FEB1B5406A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7066" y="1646660"/>
            <a:ext cx="535262" cy="2374900"/>
          </a:xfrm>
          <a:prstGeom prst="rect">
            <a:avLst/>
          </a:prstGeom>
        </p:spPr>
      </p:pic>
      <p:pic>
        <p:nvPicPr>
          <p:cNvPr id="12" name="Picture 11" descr="A picture containing text, cup, toiletry&#10;&#10;Description automatically generated">
            <a:extLst>
              <a:ext uri="{FF2B5EF4-FFF2-40B4-BE49-F238E27FC236}">
                <a16:creationId xmlns:a16="http://schemas.microsoft.com/office/drawing/2014/main" id="{A77BB4B1-7BE3-524A-881B-96199BF2F0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6236" y="1336643"/>
            <a:ext cx="942400" cy="2836440"/>
          </a:xfrm>
          <a:prstGeom prst="rect">
            <a:avLst/>
          </a:prstGeom>
        </p:spPr>
      </p:pic>
      <p:pic>
        <p:nvPicPr>
          <p:cNvPr id="14" name="Picture 13" descr="A picture containing text, toiletry&#10;&#10;Description automatically generated">
            <a:extLst>
              <a:ext uri="{FF2B5EF4-FFF2-40B4-BE49-F238E27FC236}">
                <a16:creationId xmlns:a16="http://schemas.microsoft.com/office/drawing/2014/main" id="{655BD375-208D-1A40-A539-6762DDB2DB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4918" y="1336643"/>
            <a:ext cx="942400" cy="2836440"/>
          </a:xfrm>
          <a:prstGeom prst="rect">
            <a:avLst/>
          </a:prstGeom>
        </p:spPr>
      </p:pic>
      <p:pic>
        <p:nvPicPr>
          <p:cNvPr id="16" name="Picture 15" descr="A bottle of pink liquid&#10;&#10;Description automatically generated with low confidence">
            <a:extLst>
              <a:ext uri="{FF2B5EF4-FFF2-40B4-BE49-F238E27FC236}">
                <a16:creationId xmlns:a16="http://schemas.microsoft.com/office/drawing/2014/main" id="{EA09E31A-01AA-F84C-A287-CB12F1756E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95645" y="1285083"/>
            <a:ext cx="942400" cy="2888000"/>
          </a:xfrm>
          <a:prstGeom prst="rect">
            <a:avLst/>
          </a:prstGeom>
        </p:spPr>
      </p:pic>
      <p:pic>
        <p:nvPicPr>
          <p:cNvPr id="18" name="Picture 17" descr="A picture containing text, toiletry, lotion&#10;&#10;Description automatically generated">
            <a:extLst>
              <a:ext uri="{FF2B5EF4-FFF2-40B4-BE49-F238E27FC236}">
                <a16:creationId xmlns:a16="http://schemas.microsoft.com/office/drawing/2014/main" id="{D25DBAFF-ECEF-184F-A8C8-9568F73AF77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27166" y="1700097"/>
            <a:ext cx="735210" cy="1725255"/>
          </a:xfrm>
          <a:prstGeom prst="rect">
            <a:avLst/>
          </a:prstGeom>
        </p:spPr>
      </p:pic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5D34F8B9-BF79-E045-8C76-68B40778BF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73262" y="2810655"/>
            <a:ext cx="596430" cy="1792214"/>
          </a:xfrm>
          <a:prstGeom prst="rect">
            <a:avLst/>
          </a:prstGeom>
        </p:spPr>
      </p:pic>
      <p:pic>
        <p:nvPicPr>
          <p:cNvPr id="22" name="Picture 21" descr="A picture containing text, lotion&#10;&#10;Description automatically generated">
            <a:extLst>
              <a:ext uri="{FF2B5EF4-FFF2-40B4-BE49-F238E27FC236}">
                <a16:creationId xmlns:a16="http://schemas.microsoft.com/office/drawing/2014/main" id="{D8B35281-7110-0748-B98A-FFD9CE1FBC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36472" y="3107160"/>
            <a:ext cx="780662" cy="1828800"/>
          </a:xfrm>
          <a:prstGeom prst="rect">
            <a:avLst/>
          </a:prstGeom>
        </p:spPr>
      </p:pic>
      <p:pic>
        <p:nvPicPr>
          <p:cNvPr id="24" name="Picture 23" descr="A picture containing text, toiletry, lotion&#10;&#10;Description automatically generated">
            <a:extLst>
              <a:ext uri="{FF2B5EF4-FFF2-40B4-BE49-F238E27FC236}">
                <a16:creationId xmlns:a16="http://schemas.microsoft.com/office/drawing/2014/main" id="{128BF30B-135B-6741-8659-3B1DF270FBC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93024" y="1646661"/>
            <a:ext cx="780754" cy="1832129"/>
          </a:xfrm>
          <a:prstGeom prst="rect">
            <a:avLst/>
          </a:prstGeom>
        </p:spPr>
      </p:pic>
      <p:pic>
        <p:nvPicPr>
          <p:cNvPr id="28" name="Picture 27" descr="A picture containing text&#10;&#10;Description automatically generated">
            <a:extLst>
              <a:ext uri="{FF2B5EF4-FFF2-40B4-BE49-F238E27FC236}">
                <a16:creationId xmlns:a16="http://schemas.microsoft.com/office/drawing/2014/main" id="{FFDA9F09-38A1-3645-BEC8-E680D84DF7E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34934" y="3180885"/>
            <a:ext cx="778112" cy="1832129"/>
          </a:xfrm>
          <a:prstGeom prst="rect">
            <a:avLst/>
          </a:prstGeom>
        </p:spPr>
      </p:pic>
      <p:pic>
        <p:nvPicPr>
          <p:cNvPr id="30" name="Picture 29" descr="A picture containing text, lotion&#10;&#10;Description automatically generated">
            <a:extLst>
              <a:ext uri="{FF2B5EF4-FFF2-40B4-BE49-F238E27FC236}">
                <a16:creationId xmlns:a16="http://schemas.microsoft.com/office/drawing/2014/main" id="{F3C449B5-AC70-D947-BC9C-DCAB3098A56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14435" y="1646660"/>
            <a:ext cx="782083" cy="183213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67D594E2-07C5-9A42-B928-97484A8A6CA5}"/>
              </a:ext>
            </a:extLst>
          </p:cNvPr>
          <p:cNvSpPr txBox="1"/>
          <p:nvPr/>
        </p:nvSpPr>
        <p:spPr>
          <a:xfrm>
            <a:off x="1316284" y="4418203"/>
            <a:ext cx="1652558" cy="369332"/>
          </a:xfrm>
          <a:prstGeom prst="rect">
            <a:avLst/>
          </a:prstGeom>
          <a:noFill/>
          <a:ln>
            <a:solidFill>
              <a:srgbClr val="FF4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Bodoni 72 Book" pitchFamily="2" charset="0"/>
              </a:rPr>
              <a:t>Facial Products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303DA3B-E8B4-2849-A47F-19B8F12A370E}"/>
              </a:ext>
            </a:extLst>
          </p:cNvPr>
          <p:cNvSpPr txBox="1"/>
          <p:nvPr/>
        </p:nvSpPr>
        <p:spPr>
          <a:xfrm>
            <a:off x="4977439" y="4566628"/>
            <a:ext cx="1652558" cy="369332"/>
          </a:xfrm>
          <a:prstGeom prst="rect">
            <a:avLst/>
          </a:prstGeom>
          <a:noFill/>
          <a:ln>
            <a:solidFill>
              <a:srgbClr val="FF4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Bodoni 72 Book" pitchFamily="2" charset="0"/>
              </a:rPr>
              <a:t>Bath Products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B94FA08-B7BD-B04D-A730-F1ACF594A894}"/>
              </a:ext>
            </a:extLst>
          </p:cNvPr>
          <p:cNvSpPr txBox="1"/>
          <p:nvPr/>
        </p:nvSpPr>
        <p:spPr>
          <a:xfrm>
            <a:off x="9036097" y="5489121"/>
            <a:ext cx="1652558" cy="369332"/>
          </a:xfrm>
          <a:prstGeom prst="rect">
            <a:avLst/>
          </a:prstGeom>
          <a:noFill/>
          <a:ln>
            <a:solidFill>
              <a:srgbClr val="FF4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Bodoni 72 Book" pitchFamily="2" charset="0"/>
              </a:rPr>
              <a:t>Tan Extenders</a:t>
            </a:r>
          </a:p>
        </p:txBody>
      </p:sp>
    </p:spTree>
    <p:extLst>
      <p:ext uri="{BB962C8B-B14F-4D97-AF65-F5344CB8AC3E}">
        <p14:creationId xmlns:p14="http://schemas.microsoft.com/office/powerpoint/2010/main" val="454856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0940C18-D007-F941-AAF4-BA20598FEA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CC0374-DFF4-CE42-9202-635999254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Products for 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6B0B9-A3DA-A54B-B79D-9859CC5170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>
                <a:latin typeface="Bodoni 72 Book" pitchFamily="2" charset="0"/>
              </a:rPr>
              <a:t>Specifically formulated for delicate facial skin and hydration</a:t>
            </a:r>
          </a:p>
          <a:p>
            <a:r>
              <a:rPr lang="en-US" dirty="0">
                <a:latin typeface="Bodoni 72 Book" pitchFamily="2" charset="0"/>
              </a:rPr>
              <a:t>Non-comedogenic formulas</a:t>
            </a:r>
          </a:p>
          <a:p>
            <a:r>
              <a:rPr lang="en-US" dirty="0">
                <a:latin typeface="Bodoni 72 Book" pitchFamily="2" charset="0"/>
              </a:rPr>
              <a:t>Multi-use products</a:t>
            </a:r>
          </a:p>
          <a:p>
            <a:r>
              <a:rPr lang="en-US" dirty="0">
                <a:latin typeface="Bodoni 72 Book" pitchFamily="2" charset="0"/>
              </a:rPr>
              <a:t>Great for clients that tan their face or don’t tan their face</a:t>
            </a:r>
          </a:p>
        </p:txBody>
      </p:sp>
      <p:pic>
        <p:nvPicPr>
          <p:cNvPr id="6" name="Picture 5" descr="A picture containing text, toiletry&#10;&#10;Description automatically generated">
            <a:extLst>
              <a:ext uri="{FF2B5EF4-FFF2-40B4-BE49-F238E27FC236}">
                <a16:creationId xmlns:a16="http://schemas.microsoft.com/office/drawing/2014/main" id="{20FD0B0E-980B-3C41-9E3C-A193D76D9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7522" y="2055812"/>
            <a:ext cx="780010" cy="3442805"/>
          </a:xfrm>
          <a:prstGeom prst="rect">
            <a:avLst/>
          </a:prstGeom>
        </p:spPr>
      </p:pic>
      <p:pic>
        <p:nvPicPr>
          <p:cNvPr id="7" name="Picture 6" descr="Text, whiteboard&#10;&#10;Description automatically generated">
            <a:extLst>
              <a:ext uri="{FF2B5EF4-FFF2-40B4-BE49-F238E27FC236}">
                <a16:creationId xmlns:a16="http://schemas.microsoft.com/office/drawing/2014/main" id="{462E71EF-07E4-AE48-AFFA-4D04955FA6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321" y="1296471"/>
            <a:ext cx="775949" cy="3442802"/>
          </a:xfrm>
          <a:prstGeom prst="rect">
            <a:avLst/>
          </a:prstGeom>
        </p:spPr>
      </p:pic>
      <p:pic>
        <p:nvPicPr>
          <p:cNvPr id="8" name="Picture 7" descr="A close-up of a bottle&#10;&#10;Description automatically generated with medium confidence">
            <a:extLst>
              <a:ext uri="{FF2B5EF4-FFF2-40B4-BE49-F238E27FC236}">
                <a16:creationId xmlns:a16="http://schemas.microsoft.com/office/drawing/2014/main" id="{4EF05F82-E13A-5140-B302-9183D2340F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5592" y="672994"/>
            <a:ext cx="775949" cy="344280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4FCC498-B069-814A-8045-EA31E631E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6335" y="604340"/>
            <a:ext cx="1197465" cy="2902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136250D-6C47-854E-89C2-7E77AD1C5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1541" y="3618306"/>
            <a:ext cx="1408993" cy="224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558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0940C18-D007-F941-AAF4-BA20598FEA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CC0374-DFF4-CE42-9202-635999254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Bath Products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6B0B9-A3DA-A54B-B79D-9859CC5170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60904" cy="4351338"/>
          </a:xfrm>
        </p:spPr>
        <p:txBody>
          <a:bodyPr/>
          <a:lstStyle/>
          <a:p>
            <a:r>
              <a:rPr lang="en-US" dirty="0">
                <a:latin typeface="Bodoni 72 Book" pitchFamily="2" charset="0"/>
              </a:rPr>
              <a:t>Non alkaline formulas</a:t>
            </a:r>
          </a:p>
          <a:p>
            <a:r>
              <a:rPr lang="en-US" dirty="0">
                <a:latin typeface="Bodoni 72 Book" pitchFamily="2" charset="0"/>
              </a:rPr>
              <a:t>Sulfate &amp; paraben free formulas</a:t>
            </a:r>
          </a:p>
          <a:p>
            <a:r>
              <a:rPr lang="en-US" dirty="0">
                <a:latin typeface="Bodoni 72 Book" pitchFamily="2" charset="0"/>
              </a:rPr>
              <a:t>Sensitive Skin approved formulas</a:t>
            </a:r>
          </a:p>
          <a:p>
            <a:r>
              <a:rPr lang="en-US" dirty="0">
                <a:latin typeface="Bodoni 72 Book" pitchFamily="2" charset="0"/>
              </a:rPr>
              <a:t>Made by tanners for tanners to extend your color and not dry out your skin!</a:t>
            </a:r>
          </a:p>
          <a:p>
            <a:r>
              <a:rPr lang="en-US" dirty="0">
                <a:latin typeface="Bodoni 72 Book" pitchFamily="2" charset="0"/>
              </a:rPr>
              <a:t>Perfect for all types of tanners</a:t>
            </a:r>
          </a:p>
          <a:p>
            <a:r>
              <a:rPr lang="en-US" dirty="0">
                <a:latin typeface="Bodoni 72 Book" pitchFamily="2" charset="0"/>
              </a:rPr>
              <a:t>In shower color extending shave crème benefits all tanners</a:t>
            </a:r>
          </a:p>
        </p:txBody>
      </p:sp>
      <p:pic>
        <p:nvPicPr>
          <p:cNvPr id="10" name="Picture 9" descr="A picture containing text, cup, toiletry&#10;&#10;Description automatically generated">
            <a:extLst>
              <a:ext uri="{FF2B5EF4-FFF2-40B4-BE49-F238E27FC236}">
                <a16:creationId xmlns:a16="http://schemas.microsoft.com/office/drawing/2014/main" id="{A5D747AF-F00E-4E4B-A80E-DDDEADEE7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841" y="843638"/>
            <a:ext cx="1359381" cy="4091471"/>
          </a:xfrm>
          <a:prstGeom prst="rect">
            <a:avLst/>
          </a:prstGeom>
        </p:spPr>
      </p:pic>
      <p:pic>
        <p:nvPicPr>
          <p:cNvPr id="11" name="Picture 10" descr="A picture containing text, toiletry&#10;&#10;Description automatically generated">
            <a:extLst>
              <a:ext uri="{FF2B5EF4-FFF2-40B4-BE49-F238E27FC236}">
                <a16:creationId xmlns:a16="http://schemas.microsoft.com/office/drawing/2014/main" id="{8579F70C-F3C2-BA46-ACC5-687D9DA2DB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7168" y="806450"/>
            <a:ext cx="1359381" cy="4091471"/>
          </a:xfrm>
          <a:prstGeom prst="rect">
            <a:avLst/>
          </a:prstGeom>
        </p:spPr>
      </p:pic>
      <p:pic>
        <p:nvPicPr>
          <p:cNvPr id="12" name="Picture 11" descr="A bottle of pink liquid&#10;&#10;Description automatically generated with low confidence">
            <a:extLst>
              <a:ext uri="{FF2B5EF4-FFF2-40B4-BE49-F238E27FC236}">
                <a16:creationId xmlns:a16="http://schemas.microsoft.com/office/drawing/2014/main" id="{8822B482-D317-3148-9880-830FE1B6E5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2514" y="769264"/>
            <a:ext cx="1359381" cy="416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62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E90819F2-1A19-E24D-89D5-19C3C5922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CD7225-7368-744A-A9CD-B7C35D05A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Tan Extenders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905AFF-EE3D-3648-859C-F407E3B922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471619" cy="4351338"/>
          </a:xfrm>
        </p:spPr>
        <p:txBody>
          <a:bodyPr/>
          <a:lstStyle/>
          <a:p>
            <a:r>
              <a:rPr lang="en-US" dirty="0">
                <a:latin typeface="Bodoni 72 Book" pitchFamily="2" charset="0"/>
              </a:rPr>
              <a:t>Made by tanners for tanners!</a:t>
            </a:r>
          </a:p>
          <a:p>
            <a:r>
              <a:rPr lang="en-US" dirty="0">
                <a:latin typeface="Bodoni 72 Book" pitchFamily="2" charset="0"/>
              </a:rPr>
              <a:t>Formulated to extend the life of your tan</a:t>
            </a:r>
          </a:p>
          <a:p>
            <a:r>
              <a:rPr lang="en-US" dirty="0">
                <a:latin typeface="Bodoni 72 Book" pitchFamily="2" charset="0"/>
              </a:rPr>
              <a:t>Professional formulas with quality skincare ingredients</a:t>
            </a:r>
          </a:p>
          <a:p>
            <a:r>
              <a:rPr lang="en-US" dirty="0">
                <a:latin typeface="Bodoni 72 Book" pitchFamily="2" charset="0"/>
              </a:rPr>
              <a:t>Mineral Oil free</a:t>
            </a:r>
          </a:p>
          <a:p>
            <a:r>
              <a:rPr lang="en-US" dirty="0">
                <a:latin typeface="Bodoni 72 Book" pitchFamily="2" charset="0"/>
              </a:rPr>
              <a:t>Not just another moisturizer you can buy at the drugstore</a:t>
            </a:r>
          </a:p>
        </p:txBody>
      </p:sp>
      <p:pic>
        <p:nvPicPr>
          <p:cNvPr id="6" name="Picture 5" descr="A picture containing text, toiletry, lotion&#10;&#10;Description automatically generated">
            <a:extLst>
              <a:ext uri="{FF2B5EF4-FFF2-40B4-BE49-F238E27FC236}">
                <a16:creationId xmlns:a16="http://schemas.microsoft.com/office/drawing/2014/main" id="{11B66926-B405-CA4D-87DE-7AB10D262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9828" y="549056"/>
            <a:ext cx="1225721" cy="2876296"/>
          </a:xfrm>
          <a:prstGeom prst="rect">
            <a:avLst/>
          </a:prstGeom>
        </p:spPr>
      </p:pic>
      <p:pic>
        <p:nvPicPr>
          <p:cNvPr id="8" name="Picture 7" descr="A picture containing text, lotion&#10;&#10;Description automatically generated">
            <a:extLst>
              <a:ext uri="{FF2B5EF4-FFF2-40B4-BE49-F238E27FC236}">
                <a16:creationId xmlns:a16="http://schemas.microsoft.com/office/drawing/2014/main" id="{6418458A-5BC4-F343-812C-67444AAEEE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1654" y="3283049"/>
            <a:ext cx="1225720" cy="2871405"/>
          </a:xfrm>
          <a:prstGeom prst="rect">
            <a:avLst/>
          </a:prstGeom>
        </p:spPr>
      </p:pic>
      <p:pic>
        <p:nvPicPr>
          <p:cNvPr id="9" name="Picture 8" descr="A picture containing text, toiletry, lotion&#10;&#10;Description automatically generated">
            <a:extLst>
              <a:ext uri="{FF2B5EF4-FFF2-40B4-BE49-F238E27FC236}">
                <a16:creationId xmlns:a16="http://schemas.microsoft.com/office/drawing/2014/main" id="{8B637602-445E-724A-89F2-FB8275CCAD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0406" y="586405"/>
            <a:ext cx="1222994" cy="2869896"/>
          </a:xfrm>
          <a:prstGeom prst="rect">
            <a:avLst/>
          </a:prstGeom>
        </p:spPr>
      </p:pic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11207101-3116-F842-95BE-6E128B304C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28898" y="3283049"/>
            <a:ext cx="1229056" cy="2893914"/>
          </a:xfrm>
          <a:prstGeom prst="rect">
            <a:avLst/>
          </a:prstGeom>
        </p:spPr>
      </p:pic>
      <p:pic>
        <p:nvPicPr>
          <p:cNvPr id="11" name="Picture 10" descr="A picture containing text, lotion&#10;&#10;Description automatically generated">
            <a:extLst>
              <a:ext uri="{FF2B5EF4-FFF2-40B4-BE49-F238E27FC236}">
                <a16:creationId xmlns:a16="http://schemas.microsoft.com/office/drawing/2014/main" id="{39F3DA30-4A33-CA49-86DE-BF731ACCBC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94107" y="553430"/>
            <a:ext cx="1229055" cy="2879219"/>
          </a:xfrm>
          <a:prstGeom prst="rect">
            <a:avLst/>
          </a:prstGeo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BC9B8F2D-E596-7D44-B99D-79F5CED8C4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802" y="3296052"/>
            <a:ext cx="1229056" cy="288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D48634F3-F91E-BF42-9954-342778EB8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750" y="575390"/>
            <a:ext cx="1221720" cy="288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10951085-CE41-7544-B9DD-4BD975990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859" y="544441"/>
            <a:ext cx="1225721" cy="288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C94B86BE-87E1-2746-BFD9-282B868B8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971" y="2810654"/>
            <a:ext cx="1225721" cy="288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9D1C0F10-6143-1B4E-B9D4-756EA4AB0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554" y="3273543"/>
            <a:ext cx="1225721" cy="288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723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254509E-EE72-EC48-9ADA-8CCFE364A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4F2292-C67F-1944-BE84-0A745903D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40FF"/>
                </a:solidFill>
                <a:latin typeface="Bodoni 72 Book" pitchFamily="2" charset="0"/>
              </a:rPr>
              <a:t>Why is this important for our clients?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8F69-DCD1-C64D-90E8-48915E386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Bodoni 72 Book" pitchFamily="2" charset="0"/>
              </a:rPr>
              <a:t>Saves our clients time and money</a:t>
            </a:r>
          </a:p>
          <a:p>
            <a:pPr lvl="1"/>
            <a:r>
              <a:rPr lang="en-US" dirty="0">
                <a:latin typeface="Bodoni 72 Book" pitchFamily="2" charset="0"/>
              </a:rPr>
              <a:t>A quick fading tan = more frequent visits to the salon</a:t>
            </a:r>
          </a:p>
          <a:p>
            <a:r>
              <a:rPr lang="en-US" dirty="0">
                <a:latin typeface="Bodoni 72 Book" pitchFamily="2" charset="0"/>
              </a:rPr>
              <a:t>Skincare ingredients in all types of products</a:t>
            </a:r>
          </a:p>
          <a:p>
            <a:pPr lvl="1"/>
            <a:r>
              <a:rPr lang="en-US" dirty="0">
                <a:latin typeface="Bodoni 72 Book" pitchFamily="2" charset="0"/>
              </a:rPr>
              <a:t>Ingredients clients may be using daily already</a:t>
            </a:r>
          </a:p>
          <a:p>
            <a:r>
              <a:rPr lang="en-US" dirty="0">
                <a:latin typeface="Bodoni 72 Book" pitchFamily="2" charset="0"/>
              </a:rPr>
              <a:t>The perfect regimen for flawlessly tanned &amp; hydrated skin</a:t>
            </a:r>
          </a:p>
          <a:p>
            <a:r>
              <a:rPr lang="en-US" dirty="0">
                <a:latin typeface="Bodoni 72 Book" pitchFamily="2" charset="0"/>
              </a:rPr>
              <a:t>Aftercare products are made by tanners for tanners</a:t>
            </a:r>
          </a:p>
          <a:p>
            <a:pPr lvl="1"/>
            <a:r>
              <a:rPr lang="en-US" dirty="0">
                <a:latin typeface="Bodoni 72 Book" pitchFamily="2" charset="0"/>
              </a:rPr>
              <a:t>So we know exactly what is needed to maintain our skin’s tan</a:t>
            </a:r>
          </a:p>
        </p:txBody>
      </p:sp>
    </p:spTree>
    <p:extLst>
      <p:ext uri="{BB962C8B-B14F-4D97-AF65-F5344CB8AC3E}">
        <p14:creationId xmlns:p14="http://schemas.microsoft.com/office/powerpoint/2010/main" val="754387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</TotalTime>
  <Words>339</Words>
  <Application>Microsoft Macintosh PowerPoint</Application>
  <PresentationFormat>Widescreen</PresentationFormat>
  <Paragraphs>67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Baskerville</vt:lpstr>
      <vt:lpstr>Bodoni 72 Book</vt:lpstr>
      <vt:lpstr>Calibri</vt:lpstr>
      <vt:lpstr>Calibri Light</vt:lpstr>
      <vt:lpstr>Rastanty Cortez</vt:lpstr>
      <vt:lpstr>Office Theme</vt:lpstr>
      <vt:lpstr>Importance of Aftercare</vt:lpstr>
      <vt:lpstr>Recap</vt:lpstr>
      <vt:lpstr>Overview</vt:lpstr>
      <vt:lpstr>What is Aftercare?</vt:lpstr>
      <vt:lpstr>Types of Aftercare Products in Your Salon</vt:lpstr>
      <vt:lpstr>Products for Face</vt:lpstr>
      <vt:lpstr>Bath Products</vt:lpstr>
      <vt:lpstr>Tan Extenders</vt:lpstr>
      <vt:lpstr>Why is this important for our clients?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Megan Racine</dc:creator>
  <cp:lastModifiedBy>Megan Racine</cp:lastModifiedBy>
  <cp:revision>6</cp:revision>
  <dcterms:created xsi:type="dcterms:W3CDTF">2022-12-30T15:40:20Z</dcterms:created>
  <dcterms:modified xsi:type="dcterms:W3CDTF">2023-01-24T15:42:42Z</dcterms:modified>
</cp:coreProperties>
</file>